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16AE4-36D3-454F-969D-C1D1817247DE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56C42-075A-4FF2-AB23-0BA8CC85E3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2250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Gebruik gesealde</a:t>
            </a:r>
            <a:r>
              <a:rPr lang="nl-NL" baseline="0" dirty="0" smtClean="0"/>
              <a:t> </a:t>
            </a:r>
            <a:r>
              <a:rPr lang="nl-NL" dirty="0" smtClean="0"/>
              <a:t>verpakkingen van</a:t>
            </a:r>
            <a:r>
              <a:rPr lang="nl-NL" baseline="0" dirty="0" smtClean="0"/>
              <a:t> verschillende </a:t>
            </a:r>
            <a:r>
              <a:rPr lang="nl-NL" baseline="0" dirty="0" err="1" smtClean="0"/>
              <a:t>produkten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A56C42-075A-4FF2-AB23-0BA8CC85E37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2362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E7F21CD-BD89-4C41-B6DB-2C703D52F6CA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21258A0-9A7F-456B-BCB6-21AEED84842A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21CD-BD89-4C41-B6DB-2C703D52F6CA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58A0-9A7F-456B-BCB6-21AEED84842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21CD-BD89-4C41-B6DB-2C703D52F6CA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58A0-9A7F-456B-BCB6-21AEED84842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21CD-BD89-4C41-B6DB-2C703D52F6CA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58A0-9A7F-456B-BCB6-21AEED84842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21CD-BD89-4C41-B6DB-2C703D52F6CA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58A0-9A7F-456B-BCB6-21AEED84842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21CD-BD89-4C41-B6DB-2C703D52F6CA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58A0-9A7F-456B-BCB6-21AEED84842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21CD-BD89-4C41-B6DB-2C703D52F6CA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58A0-9A7F-456B-BCB6-21AEED84842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21CD-BD89-4C41-B6DB-2C703D52F6CA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58A0-9A7F-456B-BCB6-21AEED84842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21CD-BD89-4C41-B6DB-2C703D52F6CA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58A0-9A7F-456B-BCB6-21AEED84842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21CD-BD89-4C41-B6DB-2C703D52F6CA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58A0-9A7F-456B-BCB6-21AEED84842A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21CD-BD89-4C41-B6DB-2C703D52F6CA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58A0-9A7F-456B-BCB6-21AEED84842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E7F21CD-BD89-4C41-B6DB-2C703D52F6CA}" type="datetimeFigureOut">
              <a:rPr lang="nl-NL" smtClean="0"/>
              <a:t>30-11-2017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21258A0-9A7F-456B-BCB6-21AEED84842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Etiket lezen</a:t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834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262183" y="1801854"/>
            <a:ext cx="698477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Leerling in teams verdelen</a:t>
            </a:r>
          </a:p>
          <a:p>
            <a:endParaRPr lang="nl-NL" sz="3200" dirty="0" smtClean="0"/>
          </a:p>
          <a:p>
            <a:r>
              <a:rPr lang="nl-NL" sz="3200" dirty="0" smtClean="0"/>
              <a:t>Elk team krijgt een voorbeeld van een verpakking met voedingsinformatie.</a:t>
            </a:r>
          </a:p>
          <a:p>
            <a:endParaRPr lang="nl-NL" sz="3200" dirty="0"/>
          </a:p>
          <a:p>
            <a:r>
              <a:rPr lang="nl-NL" sz="3200" dirty="0" smtClean="0"/>
              <a:t>De leerlingen gaan de vragen beantwoorden.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65726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331640" y="1124744"/>
            <a:ext cx="66967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Etiket lezen</a:t>
            </a:r>
          </a:p>
          <a:p>
            <a:r>
              <a:rPr lang="nl-NL" dirty="0"/>
              <a:t> </a:t>
            </a:r>
          </a:p>
          <a:p>
            <a:r>
              <a:rPr lang="nl-NL" dirty="0"/>
              <a:t>1.Welke van de op het etiket genoemde voedingsstoffen moeten worden verteerd om te kunnen worden opgenomen in het bloed? </a:t>
            </a:r>
          </a:p>
          <a:p>
            <a:r>
              <a:rPr lang="nl-NL" dirty="0"/>
              <a:t>________________________________________________________________________</a:t>
            </a:r>
          </a:p>
          <a:p>
            <a:r>
              <a:rPr lang="nl-NL" dirty="0"/>
              <a:t>2.Staan er op het etiket additieven? Welke?</a:t>
            </a:r>
          </a:p>
          <a:p>
            <a:r>
              <a:rPr lang="nl-NL" dirty="0"/>
              <a:t>_________________________________________________________________________</a:t>
            </a:r>
            <a:br>
              <a:rPr lang="nl-NL" dirty="0"/>
            </a:br>
            <a:endParaRPr lang="nl-NL" dirty="0"/>
          </a:p>
          <a:p>
            <a:r>
              <a:rPr lang="nl-NL" dirty="0"/>
              <a:t>3.Zitten er bouwstoffen in dit product? Welke?</a:t>
            </a:r>
          </a:p>
          <a:p>
            <a:r>
              <a:rPr lang="nl-NL" dirty="0"/>
              <a:t>_________________________________________________________________________________</a:t>
            </a:r>
          </a:p>
          <a:p>
            <a:r>
              <a:rPr lang="nl-NL" dirty="0"/>
              <a:t>4.Zitten er brandstoffen in dit product? Welke?</a:t>
            </a:r>
          </a:p>
          <a:p>
            <a:r>
              <a:rPr lang="nl-NL" dirty="0" smtClean="0"/>
              <a:t>_________________________________________________________________________________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392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115616" y="980728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5.Zitten er reservestoffen in dit product? Welke?</a:t>
            </a:r>
          </a:p>
          <a:p>
            <a:r>
              <a:rPr lang="nl-NL" dirty="0" smtClean="0"/>
              <a:t>_________________________________________________________________________________</a:t>
            </a:r>
          </a:p>
          <a:p>
            <a:r>
              <a:rPr lang="nl-NL" dirty="0" smtClean="0"/>
              <a:t>6.Zitten er beschermende stoffen in dit product? Welke?</a:t>
            </a:r>
          </a:p>
          <a:p>
            <a:r>
              <a:rPr lang="nl-NL" dirty="0" smtClean="0"/>
              <a:t>__________________________________________________________________________________</a:t>
            </a:r>
          </a:p>
          <a:p>
            <a:r>
              <a:rPr lang="nl-NL" dirty="0" smtClean="0"/>
              <a:t>7.Welke functie in het lichaam hebben onverzadigde vetten vooral?</a:t>
            </a:r>
          </a:p>
          <a:p>
            <a:r>
              <a:rPr lang="nl-NL" dirty="0" smtClean="0"/>
              <a:t>__________________________________________________________________________</a:t>
            </a:r>
          </a:p>
          <a:p>
            <a:r>
              <a:rPr lang="nl-NL" dirty="0" smtClean="0"/>
              <a:t> </a:t>
            </a:r>
          </a:p>
          <a:p>
            <a:r>
              <a:rPr lang="nl-NL" dirty="0" smtClean="0"/>
              <a:t>8.In welk deel van het verteringsstelsel begint de vertering van vetten?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__________________________________________________________________________</a:t>
            </a:r>
          </a:p>
          <a:p>
            <a:r>
              <a:rPr lang="nl-NL" dirty="0" smtClean="0"/>
              <a:t> </a:t>
            </a:r>
          </a:p>
          <a:p>
            <a:r>
              <a:rPr lang="nl-NL" dirty="0" smtClean="0"/>
              <a:t>9.Welke voedingsstof wordt door bacteriën omgezet in zuur dat het gebit aantast?</a:t>
            </a:r>
          </a:p>
          <a:p>
            <a:r>
              <a:rPr lang="nl-NL" dirty="0" smtClean="0"/>
              <a:t>____________________________________________________________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739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</TotalTime>
  <Words>65</Words>
  <Application>Microsoft Office PowerPoint</Application>
  <PresentationFormat>Diavoorstelling (4:3)</PresentationFormat>
  <Paragraphs>30</Paragraphs>
  <Slides>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Austin</vt:lpstr>
      <vt:lpstr>Etiket lezen </vt:lpstr>
      <vt:lpstr>PowerPoint-presentatie</vt:lpstr>
      <vt:lpstr>PowerPoint-presentatie</vt:lpstr>
      <vt:lpstr>PowerPoint-presentatie</vt:lpstr>
    </vt:vector>
  </TitlesOfParts>
  <Company>Merletcollege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Etiket lezen </dc:title>
  <dc:creator>Hendriks, Antoinette</dc:creator>
  <cp:lastModifiedBy>Hendriks, Antoinette</cp:lastModifiedBy>
  <cp:revision>1</cp:revision>
  <dcterms:created xsi:type="dcterms:W3CDTF">2017-11-30T09:54:52Z</dcterms:created>
  <dcterms:modified xsi:type="dcterms:W3CDTF">2017-11-30T10:04:15Z</dcterms:modified>
</cp:coreProperties>
</file>